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027D"/>
    <a:srgbClr val="BCBCBC"/>
    <a:srgbClr val="4472C4"/>
    <a:srgbClr val="CCD8DE"/>
    <a:srgbClr val="FFFFFF"/>
    <a:srgbClr val="839FAD"/>
    <a:srgbClr val="FFD5F7"/>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8556E-83C8-4163-A180-19CB2840ED26}" v="3" dt="2024-02-28T22:47:57.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90" y="1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Gorrie" userId="b3c948a4-6f8c-45ce-82ed-83ab1cb3fedb" providerId="ADAL" clId="{7B58556E-83C8-4163-A180-19CB2840ED26}"/>
    <pc:docChg chg="undo custSel modSld">
      <pc:chgData name="Robert Gorrie" userId="b3c948a4-6f8c-45ce-82ed-83ab1cb3fedb" providerId="ADAL" clId="{7B58556E-83C8-4163-A180-19CB2840ED26}" dt="2024-02-28T22:47:35.113" v="15"/>
      <pc:docMkLst>
        <pc:docMk/>
      </pc:docMkLst>
      <pc:sldChg chg="addSp delSp modSp mod">
        <pc:chgData name="Robert Gorrie" userId="b3c948a4-6f8c-45ce-82ed-83ab1cb3fedb" providerId="ADAL" clId="{7B58556E-83C8-4163-A180-19CB2840ED26}" dt="2024-02-28T22:47:35.113" v="15"/>
        <pc:sldMkLst>
          <pc:docMk/>
          <pc:sldMk cId="2780937028" sldId="259"/>
        </pc:sldMkLst>
        <pc:picChg chg="add del mod">
          <ac:chgData name="Robert Gorrie" userId="b3c948a4-6f8c-45ce-82ed-83ab1cb3fedb" providerId="ADAL" clId="{7B58556E-83C8-4163-A180-19CB2840ED26}" dt="2024-02-28T22:47:32.690" v="13" actId="478"/>
          <ac:picMkLst>
            <pc:docMk/>
            <pc:sldMk cId="2780937028" sldId="259"/>
            <ac:picMk id="4" creationId="{705C8DB7-377C-756A-FFE6-A78AA03EE4DD}"/>
          </ac:picMkLst>
        </pc:picChg>
        <pc:picChg chg="add mod">
          <ac:chgData name="Robert Gorrie" userId="b3c948a4-6f8c-45ce-82ed-83ab1cb3fedb" providerId="ADAL" clId="{7B58556E-83C8-4163-A180-19CB2840ED26}" dt="2024-02-28T22:47:35.113" v="15"/>
          <ac:picMkLst>
            <pc:docMk/>
            <pc:sldMk cId="2780937028" sldId="259"/>
            <ac:picMk id="5" creationId="{C5639866-A552-6A2D-906E-444357705152}"/>
          </ac:picMkLst>
        </pc:picChg>
        <pc:picChg chg="del">
          <ac:chgData name="Robert Gorrie" userId="b3c948a4-6f8c-45ce-82ed-83ab1cb3fedb" providerId="ADAL" clId="{7B58556E-83C8-4163-A180-19CB2840ED26}" dt="2024-02-28T22:47:34.784" v="14" actId="478"/>
          <ac:picMkLst>
            <pc:docMk/>
            <pc:sldMk cId="2780937028" sldId="259"/>
            <ac:picMk id="20" creationId="{12ED5628-6ADF-D6D8-C1F8-B7A1A00399FF}"/>
          </ac:picMkLst>
        </pc:picChg>
      </pc:sldChg>
      <pc:sldChg chg="modSp mod">
        <pc:chgData name="Robert Gorrie" userId="b3c948a4-6f8c-45ce-82ed-83ab1cb3fedb" providerId="ADAL" clId="{7B58556E-83C8-4163-A180-19CB2840ED26}" dt="2024-02-28T22:46:51.648" v="2" actId="20577"/>
        <pc:sldMkLst>
          <pc:docMk/>
          <pc:sldMk cId="2198199479" sldId="260"/>
        </pc:sldMkLst>
        <pc:graphicFrameChg chg="modGraphic">
          <ac:chgData name="Robert Gorrie" userId="b3c948a4-6f8c-45ce-82ed-83ab1cb3fedb" providerId="ADAL" clId="{7B58556E-83C8-4163-A180-19CB2840ED26}" dt="2024-02-28T22:46:51.648" v="2" actId="20577"/>
          <ac:graphicFrameMkLst>
            <pc:docMk/>
            <pc:sldMk cId="2198199479" sldId="260"/>
            <ac:graphicFrameMk id="6" creationId="{1A0124A0-8DB7-4184-89B4-67CDE31C7B23}"/>
          </ac:graphicFrameMkLst>
        </pc:graphicFrameChg>
      </pc:sldChg>
    </pc:docChg>
  </pc:docChgLst>
  <pc:docChgLst>
    <pc:chgData name="Robert Gorrie" userId="b3c948a4-6f8c-45ce-82ed-83ab1cb3fedb" providerId="ADAL" clId="{A878AF17-6D75-47BB-B725-22B22B7CC8E5}"/>
    <pc:docChg chg="modSld">
      <pc:chgData name="Robert Gorrie" userId="b3c948a4-6f8c-45ce-82ed-83ab1cb3fedb" providerId="ADAL" clId="{A878AF17-6D75-47BB-B725-22B22B7CC8E5}" dt="2023-08-29T04:05:09.917" v="1" actId="20577"/>
      <pc:docMkLst>
        <pc:docMk/>
      </pc:docMkLst>
      <pc:sldChg chg="modSp">
        <pc:chgData name="Robert Gorrie" userId="b3c948a4-6f8c-45ce-82ed-83ab1cb3fedb" providerId="ADAL" clId="{A878AF17-6D75-47BB-B725-22B22B7CC8E5}" dt="2023-08-29T04:05:09.917" v="1" actId="20577"/>
        <pc:sldMkLst>
          <pc:docMk/>
          <pc:sldMk cId="2198199479" sldId="260"/>
        </pc:sldMkLst>
        <pc:graphicFrameChg chg="modGraphic">
          <ac:chgData name="Robert Gorrie" userId="b3c948a4-6f8c-45ce-82ed-83ab1cb3fedb" providerId="ADAL" clId="{A878AF17-6D75-47BB-B725-22B22B7CC8E5}" dt="2023-08-29T04:05:09.917" v="1" actId="20577"/>
          <ac:graphicFrameMkLst>
            <pc:docMk/>
            <pc:sldMk cId="2198199479" sldId="260"/>
            <ac:graphicFrameMk id="6" creationId="{1A0124A0-8DB7-4184-89B4-67CDE31C7B23}"/>
          </ac:graphicFrameMkLst>
        </pc:graphicFrameChg>
      </pc:sldChg>
    </pc:docChg>
  </pc:docChgLst>
  <pc:docChgLst>
    <pc:chgData name="Robert Gorrie" userId="b3c948a4-6f8c-45ce-82ed-83ab1cb3fedb" providerId="ADAL" clId="{7D6A86BB-F448-4171-9AC4-8F0695D10266}"/>
    <pc:docChg chg="undo addSld delSld modSld">
      <pc:chgData name="Robert Gorrie" userId="b3c948a4-6f8c-45ce-82ed-83ab1cb3fedb" providerId="ADAL" clId="{7D6A86BB-F448-4171-9AC4-8F0695D10266}" dt="2023-09-20T08:54:24.710" v="163" actId="2696"/>
      <pc:docMkLst>
        <pc:docMk/>
      </pc:docMkLst>
      <pc:sldChg chg="modSp add del">
        <pc:chgData name="Robert Gorrie" userId="b3c948a4-6f8c-45ce-82ed-83ab1cb3fedb" providerId="ADAL" clId="{7D6A86BB-F448-4171-9AC4-8F0695D10266}" dt="2023-09-20T08:54:24.710" v="163" actId="2696"/>
        <pc:sldMkLst>
          <pc:docMk/>
          <pc:sldMk cId="2780937028" sldId="259"/>
        </pc:sldMkLst>
        <pc:spChg chg="mod">
          <ac:chgData name="Robert Gorrie" userId="b3c948a4-6f8c-45ce-82ed-83ab1cb3fedb" providerId="ADAL" clId="{7D6A86BB-F448-4171-9AC4-8F0695D10266}" dt="2023-09-20T00:06:48.179" v="7" actId="20577"/>
          <ac:spMkLst>
            <pc:docMk/>
            <pc:sldMk cId="2780937028" sldId="259"/>
            <ac:spMk id="37" creationId="{14E8ABC5-0958-89EE-2A46-93DC7B4E8205}"/>
          </ac:spMkLst>
        </pc:spChg>
      </pc:sldChg>
      <pc:sldChg chg="modSp">
        <pc:chgData name="Robert Gorrie" userId="b3c948a4-6f8c-45ce-82ed-83ab1cb3fedb" providerId="ADAL" clId="{7D6A86BB-F448-4171-9AC4-8F0695D10266}" dt="2023-09-20T08:51:34.589" v="161" actId="20577"/>
        <pc:sldMkLst>
          <pc:docMk/>
          <pc:sldMk cId="2198199479" sldId="260"/>
        </pc:sldMkLst>
        <pc:grpChg chg="mod">
          <ac:chgData name="Robert Gorrie" userId="b3c948a4-6f8c-45ce-82ed-83ab1cb3fedb" providerId="ADAL" clId="{7D6A86BB-F448-4171-9AC4-8F0695D10266}" dt="2023-09-20T08:50:16.542" v="63" actId="14100"/>
          <ac:grpSpMkLst>
            <pc:docMk/>
            <pc:sldMk cId="2198199479" sldId="260"/>
            <ac:grpSpMk id="2" creationId="{C490DABC-1A94-BDEA-D639-CC31C4C17F79}"/>
          </ac:grpSpMkLst>
        </pc:grpChg>
        <pc:grpChg chg="mod">
          <ac:chgData name="Robert Gorrie" userId="b3c948a4-6f8c-45ce-82ed-83ab1cb3fedb" providerId="ADAL" clId="{7D6A86BB-F448-4171-9AC4-8F0695D10266}" dt="2023-09-20T08:50:14.252" v="62" actId="14100"/>
          <ac:grpSpMkLst>
            <pc:docMk/>
            <pc:sldMk cId="2198199479" sldId="260"/>
            <ac:grpSpMk id="19" creationId="{AD3D6A3E-69E8-2A3F-81EA-DDD6C89F338D}"/>
          </ac:grpSpMkLst>
        </pc:grpChg>
        <pc:grpChg chg="mod">
          <ac:chgData name="Robert Gorrie" userId="b3c948a4-6f8c-45ce-82ed-83ab1cb3fedb" providerId="ADAL" clId="{7D6A86BB-F448-4171-9AC4-8F0695D10266}" dt="2023-09-20T08:50:06.105" v="60" actId="14100"/>
          <ac:grpSpMkLst>
            <pc:docMk/>
            <pc:sldMk cId="2198199479" sldId="260"/>
            <ac:grpSpMk id="22" creationId="{2DACB0F7-737B-BEE6-8832-45928F1176C5}"/>
          </ac:grpSpMkLst>
        </pc:grpChg>
        <pc:graphicFrameChg chg="mod modGraphic">
          <ac:chgData name="Robert Gorrie" userId="b3c948a4-6f8c-45ce-82ed-83ab1cb3fedb" providerId="ADAL" clId="{7D6A86BB-F448-4171-9AC4-8F0695D10266}" dt="2023-09-20T08:51:34.589" v="161" actId="20577"/>
          <ac:graphicFrameMkLst>
            <pc:docMk/>
            <pc:sldMk cId="2198199479" sldId="260"/>
            <ac:graphicFrameMk id="6" creationId="{1A0124A0-8DB7-4184-89B4-67CDE31C7B23}"/>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60F6-9EC1-A234-19FC-541CD5CA05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0022B671-ED07-6346-76B6-E10C4F1A00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49EBBB90-2575-EC08-BE27-6A9BD3D8F8F5}"/>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83754BA2-8058-8FEA-BAAF-25695B82F52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127D7A9-AD99-35BF-2961-95B86A4CED39}"/>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295822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FAB3F-3BDF-1652-FD78-CFD27E3B345A}"/>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766E5433-3A29-8F06-B64B-25F2A90838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289DF4B-2700-4D36-941E-4C775B77F896}"/>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471E99FF-9309-DABF-5A2C-3A2B0707A0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9811E0B-A0CA-38E2-5EE5-A4EBAE8B376F}"/>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4087546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2596-C795-CABD-43E8-7E0CCBB85D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3475ADFB-2E1C-F7F1-A7D6-28706C351E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6F68F2-EBA8-5436-D850-5195666B6BCD}"/>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00104E6F-4A8E-AFA1-E790-183115FD330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02A3B2C-B531-F61B-7925-93A22B8845DA}"/>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398945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003E-9CCF-5645-C24D-037B77DD1B60}"/>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32B12D34-B9DD-D43D-64FA-D595C47713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B4DA9F9B-6C25-06FC-5791-B5E64DEB5B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FE61859A-E4B3-461F-500A-5C594FFD0344}"/>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6" name="Footer Placeholder 5">
            <a:extLst>
              <a:ext uri="{FF2B5EF4-FFF2-40B4-BE49-F238E27FC236}">
                <a16:creationId xmlns:a16="http://schemas.microsoft.com/office/drawing/2014/main" id="{82668487-01D4-8C3A-FBF6-16267AA00C4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247E98AD-CC76-3167-8D1B-A64495C266BD}"/>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73846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9208-8792-CF98-D0F9-AFBBB87884A4}"/>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21DB5AE-E791-5240-021B-A63B436311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E68FFC-ED64-3EFC-E77D-2744C3C180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AC47B199-61B5-9952-7C6C-6B705E0BD1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7B8DB8-9953-96C8-15F0-DFE64603A0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A0137063-6FDC-8608-4D2D-63464E91D652}"/>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8" name="Footer Placeholder 7">
            <a:extLst>
              <a:ext uri="{FF2B5EF4-FFF2-40B4-BE49-F238E27FC236}">
                <a16:creationId xmlns:a16="http://schemas.microsoft.com/office/drawing/2014/main" id="{66141E53-BD4F-07D4-9BF6-8E1B671A1595}"/>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556C3801-8CFE-EDFC-058B-ADA608E3BC81}"/>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133325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7575-6231-241F-E418-D40E70539862}"/>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577F423-84B0-5282-1A59-A0391854F95A}"/>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4" name="Footer Placeholder 3">
            <a:extLst>
              <a:ext uri="{FF2B5EF4-FFF2-40B4-BE49-F238E27FC236}">
                <a16:creationId xmlns:a16="http://schemas.microsoft.com/office/drawing/2014/main" id="{A8278805-B35F-FE64-A98A-E74ACBEC9381}"/>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F68E83E0-8E2B-CEBE-43AF-955A67322E4B}"/>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3786698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8E487-DCB9-37FE-5CF2-F0017694696E}"/>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3" name="Footer Placeholder 2">
            <a:extLst>
              <a:ext uri="{FF2B5EF4-FFF2-40B4-BE49-F238E27FC236}">
                <a16:creationId xmlns:a16="http://schemas.microsoft.com/office/drawing/2014/main" id="{23A46A82-8CD6-FE0A-88CE-DDAC3C4F1D48}"/>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DCF0654C-63B2-1BF2-7E66-1DE2F75579DE}"/>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381824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24BA-6241-1136-2EA6-02D70DE65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A7BA50C7-66EA-4804-F123-4E4CEF24F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1137D1E8-2128-E54D-B24A-74191C8E5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22E812-536D-0206-2818-0644013B8A2D}"/>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6" name="Footer Placeholder 5">
            <a:extLst>
              <a:ext uri="{FF2B5EF4-FFF2-40B4-BE49-F238E27FC236}">
                <a16:creationId xmlns:a16="http://schemas.microsoft.com/office/drawing/2014/main" id="{DBDB62FF-27B3-64C6-04A8-F0CFEA0CF6D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1B65F10F-6F2D-4DE2-96C2-23F8EFA0FDDA}"/>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3997770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E75C-7F98-7022-B814-4AA2879FD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570D4AAA-0C43-1F1B-6AF4-1B7E3E962F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12F5437-E762-3132-AC7F-6B6C10086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B14710-26D6-06A8-7754-07C557C15029}"/>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6" name="Footer Placeholder 5">
            <a:extLst>
              <a:ext uri="{FF2B5EF4-FFF2-40B4-BE49-F238E27FC236}">
                <a16:creationId xmlns:a16="http://schemas.microsoft.com/office/drawing/2014/main" id="{478AD307-6E60-08EC-28BA-1E8A1CA903A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EA0A234-412C-DC3F-9FF2-3DD205B13B2F}"/>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110465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16DF-A770-3017-8BA8-EB1EBFFE4EC5}"/>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0CA24283-F82A-C380-B311-ADBE444DEF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200DED6-C772-81FB-B940-77A112C74574}"/>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DA870292-BB7A-1BC8-1323-1CCED8DD716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8745657-7494-6CDE-0A4C-5F7C1409BC11}"/>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707458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BDC3B4-A005-926A-FC5F-7F6DAC7F96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93F59CFD-F459-3C5B-9361-F0E57E333B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5185CAA-FB59-CFB4-6363-4D19A617E640}"/>
              </a:ext>
            </a:extLst>
          </p:cNvPr>
          <p:cNvSpPr>
            <a:spLocks noGrp="1"/>
          </p:cNvSpPr>
          <p:nvPr>
            <p:ph type="dt" sz="half" idx="10"/>
          </p:nvPr>
        </p:nvSpPr>
        <p:spPr/>
        <p:txBody>
          <a:body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185E9840-7E18-B2B7-48EB-5B52C993378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B5D8087-B487-1EA5-62F6-32289836CB74}"/>
              </a:ext>
            </a:extLst>
          </p:cNvPr>
          <p:cNvSpPr>
            <a:spLocks noGrp="1"/>
          </p:cNvSpPr>
          <p:nvPr>
            <p:ph type="sldNum" sz="quarter" idx="12"/>
          </p:nvPr>
        </p:nvSpPr>
        <p:spPr/>
        <p:txBody>
          <a:bodyPr/>
          <a:lstStyle/>
          <a:p>
            <a:fld id="{3219DF21-BC35-4EB5-A4FC-94A6915D4679}" type="slidenum">
              <a:rPr lang="en-NZ" smtClean="0"/>
              <a:t>‹#›</a:t>
            </a:fld>
            <a:endParaRPr lang="en-NZ"/>
          </a:p>
        </p:txBody>
      </p:sp>
    </p:spTree>
    <p:extLst>
      <p:ext uri="{BB962C8B-B14F-4D97-AF65-F5344CB8AC3E}">
        <p14:creationId xmlns:p14="http://schemas.microsoft.com/office/powerpoint/2010/main" val="415068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853D70-CE06-EC16-A597-DB28672268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028FA3B-3549-C77E-0900-12E5303B08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D3C30CC-4144-1A8F-1375-7D82072F70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96DB7-E259-4875-8D0D-B173AB1AA650}" type="datetimeFigureOut">
              <a:rPr lang="en-NZ" smtClean="0"/>
              <a:t>29/02/2024</a:t>
            </a:fld>
            <a:endParaRPr lang="en-NZ"/>
          </a:p>
        </p:txBody>
      </p:sp>
      <p:sp>
        <p:nvSpPr>
          <p:cNvPr id="5" name="Footer Placeholder 4">
            <a:extLst>
              <a:ext uri="{FF2B5EF4-FFF2-40B4-BE49-F238E27FC236}">
                <a16:creationId xmlns:a16="http://schemas.microsoft.com/office/drawing/2014/main" id="{F334014D-97FD-9EDD-A91F-5B54300D2E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CFD7B6FC-2F3F-6083-7B7C-6FEDC18A77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19DF21-BC35-4EB5-A4FC-94A6915D4679}" type="slidenum">
              <a:rPr lang="en-NZ" smtClean="0"/>
              <a:t>‹#›</a:t>
            </a:fld>
            <a:endParaRPr lang="en-NZ"/>
          </a:p>
        </p:txBody>
      </p:sp>
    </p:spTree>
    <p:extLst>
      <p:ext uri="{BB962C8B-B14F-4D97-AF65-F5344CB8AC3E}">
        <p14:creationId xmlns:p14="http://schemas.microsoft.com/office/powerpoint/2010/main" val="1308937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roposition.agency/"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5ED3A9E-2553-FD87-90A0-EEEEDDA8C77D}"/>
              </a:ext>
            </a:extLst>
          </p:cNvPr>
          <p:cNvGrpSpPr/>
          <p:nvPr/>
        </p:nvGrpSpPr>
        <p:grpSpPr>
          <a:xfrm>
            <a:off x="1" y="0"/>
            <a:ext cx="12191999" cy="6858000"/>
            <a:chOff x="1" y="-1"/>
            <a:chExt cx="12191999" cy="6858001"/>
          </a:xfrm>
        </p:grpSpPr>
        <p:pic>
          <p:nvPicPr>
            <p:cNvPr id="3" name="Picture 2" descr="A purple speckled background&#10;&#10;Description automatically generated">
              <a:extLst>
                <a:ext uri="{FF2B5EF4-FFF2-40B4-BE49-F238E27FC236}">
                  <a16:creationId xmlns:a16="http://schemas.microsoft.com/office/drawing/2014/main" id="{F2B63E78-A9CF-B57A-77AA-95CED4041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2667000"/>
              <a:ext cx="6858001" cy="12191999"/>
            </a:xfrm>
            <a:prstGeom prst="rect">
              <a:avLst/>
            </a:prstGeom>
          </p:spPr>
        </p:pic>
        <p:sp>
          <p:nvSpPr>
            <p:cNvPr id="16" name="Rectangle 15">
              <a:extLst>
                <a:ext uri="{FF2B5EF4-FFF2-40B4-BE49-F238E27FC236}">
                  <a16:creationId xmlns:a16="http://schemas.microsoft.com/office/drawing/2014/main" id="{748DA749-1CB9-2484-0F99-8CCB0534E42D}"/>
                </a:ext>
              </a:extLst>
            </p:cNvPr>
            <p:cNvSpPr/>
            <p:nvPr/>
          </p:nvSpPr>
          <p:spPr>
            <a:xfrm>
              <a:off x="231731" y="222346"/>
              <a:ext cx="11761940" cy="64133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6" name="TextBox 5">
            <a:extLst>
              <a:ext uri="{FF2B5EF4-FFF2-40B4-BE49-F238E27FC236}">
                <a16:creationId xmlns:a16="http://schemas.microsoft.com/office/drawing/2014/main" id="{1DD9294C-0ABC-0483-89DF-2BA02DD11342}"/>
              </a:ext>
            </a:extLst>
          </p:cNvPr>
          <p:cNvSpPr txBox="1"/>
          <p:nvPr/>
        </p:nvSpPr>
        <p:spPr>
          <a:xfrm>
            <a:off x="6604363" y="1311551"/>
            <a:ext cx="3702230" cy="367095"/>
          </a:xfrm>
          <a:prstGeom prst="rect">
            <a:avLst/>
          </a:prstGeom>
          <a:noFill/>
        </p:spPr>
        <p:txBody>
          <a:bodyPr wrap="square" rtlCol="0">
            <a:spAutoFit/>
          </a:bodyPr>
          <a:lstStyle/>
          <a:p>
            <a:r>
              <a:rPr lang="en-NZ" b="1">
                <a:latin typeface="Poppins" panose="00000500000000000000" pitchFamily="2" charset="0"/>
                <a:cs typeface="Poppins" panose="00000500000000000000" pitchFamily="2" charset="0"/>
              </a:rPr>
              <a:t>Business Action Plan (BAP)</a:t>
            </a:r>
          </a:p>
        </p:txBody>
      </p:sp>
      <p:sp>
        <p:nvSpPr>
          <p:cNvPr id="9" name="TextBox 8">
            <a:extLst>
              <a:ext uri="{FF2B5EF4-FFF2-40B4-BE49-F238E27FC236}">
                <a16:creationId xmlns:a16="http://schemas.microsoft.com/office/drawing/2014/main" id="{B491C89F-C200-2935-45B0-1A4E51D9F854}"/>
              </a:ext>
            </a:extLst>
          </p:cNvPr>
          <p:cNvSpPr txBox="1"/>
          <p:nvPr/>
        </p:nvSpPr>
        <p:spPr>
          <a:xfrm>
            <a:off x="6604363" y="1839089"/>
            <a:ext cx="4799512" cy="954107"/>
          </a:xfrm>
          <a:prstGeom prst="rect">
            <a:avLst/>
          </a:prstGeom>
          <a:noFill/>
        </p:spPr>
        <p:txBody>
          <a:bodyPr wrap="square">
            <a:spAutoFit/>
          </a:bodyPr>
          <a:lstStyle/>
          <a:p>
            <a:pPr marR="0" algn="l" rtl="0"/>
            <a:r>
              <a:rPr lang="en-US" sz="1400" b="0" i="0" u="none" strike="noStrike" baseline="30000" dirty="0">
                <a:latin typeface="Poppins" panose="00000500000000000000" pitchFamily="2" charset="0"/>
              </a:rPr>
              <a:t>In using the BAP table, it’s a good idea to give as much detail as possible to your specific activities. Digital social media campaigns, events, meet and greets and product demos are going to earn you big points, as well as meeting continuous sales goals and objectives. Your account managers will guide you through the process and the team at </a:t>
            </a:r>
            <a:r>
              <a:rPr lang="en-US" sz="1400" b="0" i="0" u="none" strike="noStrike" baseline="30000" dirty="0">
                <a:solidFill>
                  <a:srgbClr val="9C027D"/>
                </a:solidFill>
                <a:latin typeface="Poppins" panose="00000500000000000000" pitchFamily="2" charset="0"/>
                <a:hlinkClick r:id="rId3">
                  <a:extLst>
                    <a:ext uri="{A12FA001-AC4F-418D-AE19-62706E023703}">
                      <ahyp:hlinkClr xmlns:ahyp="http://schemas.microsoft.com/office/drawing/2018/hyperlinkcolor" val="tx"/>
                    </a:ext>
                  </a:extLst>
                </a:hlinkClick>
              </a:rPr>
              <a:t>Proposition</a:t>
            </a:r>
            <a:r>
              <a:rPr lang="en-US" sz="1400" b="0" i="0" u="none" strike="noStrike" baseline="30000" dirty="0">
                <a:latin typeface="Poppins" panose="00000500000000000000" pitchFamily="2" charset="0"/>
              </a:rPr>
              <a:t> are there to help with strategy, planning and execution.</a:t>
            </a:r>
          </a:p>
        </p:txBody>
      </p:sp>
      <p:sp>
        <p:nvSpPr>
          <p:cNvPr id="22" name="Rectangle 21">
            <a:extLst>
              <a:ext uri="{FF2B5EF4-FFF2-40B4-BE49-F238E27FC236}">
                <a16:creationId xmlns:a16="http://schemas.microsoft.com/office/drawing/2014/main" id="{D3B5F586-FF81-7480-0599-93C1C0D9ACE0}"/>
              </a:ext>
            </a:extLst>
          </p:cNvPr>
          <p:cNvSpPr/>
          <p:nvPr/>
        </p:nvSpPr>
        <p:spPr>
          <a:xfrm>
            <a:off x="6688151" y="3080857"/>
            <a:ext cx="2256832" cy="403630"/>
          </a:xfrm>
          <a:prstGeom prst="rect">
            <a:avLst/>
          </a:prstGeom>
          <a:solidFill>
            <a:srgbClr val="9C027D">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50">
              <a:solidFill>
                <a:schemeClr val="tx1"/>
              </a:solidFill>
              <a:latin typeface="Poppins" panose="00000500000000000000" pitchFamily="2" charset="0"/>
              <a:cs typeface="Poppins" panose="00000500000000000000" pitchFamily="2" charset="0"/>
            </a:endParaRPr>
          </a:p>
        </p:txBody>
      </p:sp>
      <p:sp>
        <p:nvSpPr>
          <p:cNvPr id="23" name="TextBox 22">
            <a:extLst>
              <a:ext uri="{FF2B5EF4-FFF2-40B4-BE49-F238E27FC236}">
                <a16:creationId xmlns:a16="http://schemas.microsoft.com/office/drawing/2014/main" id="{FC0CB859-177D-C432-C8A8-4E7CEEC39EF9}"/>
              </a:ext>
            </a:extLst>
          </p:cNvPr>
          <p:cNvSpPr txBox="1"/>
          <p:nvPr/>
        </p:nvSpPr>
        <p:spPr>
          <a:xfrm>
            <a:off x="6604363" y="2880802"/>
            <a:ext cx="1720645" cy="200055"/>
          </a:xfrm>
          <a:prstGeom prst="rect">
            <a:avLst/>
          </a:prstGeom>
          <a:noFill/>
        </p:spPr>
        <p:txBody>
          <a:bodyPr wrap="square" rtlCol="0">
            <a:spAutoFit/>
          </a:bodyPr>
          <a:lstStyle/>
          <a:p>
            <a:r>
              <a:rPr lang="en-NZ" sz="700">
                <a:solidFill>
                  <a:schemeClr val="bg1">
                    <a:lumMod val="50000"/>
                  </a:schemeClr>
                </a:solidFill>
                <a:latin typeface="Poppins" panose="00000500000000000000" pitchFamily="2" charset="0"/>
                <a:cs typeface="Poppins" panose="00000500000000000000" pitchFamily="2" charset="0"/>
              </a:rPr>
              <a:t>Your name</a:t>
            </a:r>
          </a:p>
        </p:txBody>
      </p:sp>
      <p:sp>
        <p:nvSpPr>
          <p:cNvPr id="29" name="Rectangle 28">
            <a:extLst>
              <a:ext uri="{FF2B5EF4-FFF2-40B4-BE49-F238E27FC236}">
                <a16:creationId xmlns:a16="http://schemas.microsoft.com/office/drawing/2014/main" id="{FEA7CC30-D450-77FC-F0C1-E171F0221D18}"/>
              </a:ext>
            </a:extLst>
          </p:cNvPr>
          <p:cNvSpPr/>
          <p:nvPr/>
        </p:nvSpPr>
        <p:spPr>
          <a:xfrm>
            <a:off x="9147043" y="3080857"/>
            <a:ext cx="2256832" cy="403630"/>
          </a:xfrm>
          <a:prstGeom prst="rect">
            <a:avLst/>
          </a:prstGeom>
          <a:solidFill>
            <a:srgbClr val="9C027D">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50">
              <a:solidFill>
                <a:schemeClr val="tx1"/>
              </a:solidFill>
              <a:latin typeface="Poppins" panose="00000500000000000000" pitchFamily="2" charset="0"/>
              <a:cs typeface="Poppins" panose="00000500000000000000" pitchFamily="2" charset="0"/>
            </a:endParaRPr>
          </a:p>
        </p:txBody>
      </p:sp>
      <p:sp>
        <p:nvSpPr>
          <p:cNvPr id="30" name="TextBox 29">
            <a:extLst>
              <a:ext uri="{FF2B5EF4-FFF2-40B4-BE49-F238E27FC236}">
                <a16:creationId xmlns:a16="http://schemas.microsoft.com/office/drawing/2014/main" id="{062B1F3D-24E0-F2E5-573C-A6C3B6D03857}"/>
              </a:ext>
            </a:extLst>
          </p:cNvPr>
          <p:cNvSpPr txBox="1"/>
          <p:nvPr/>
        </p:nvSpPr>
        <p:spPr>
          <a:xfrm>
            <a:off x="9063255" y="2880802"/>
            <a:ext cx="1720645" cy="200055"/>
          </a:xfrm>
          <a:prstGeom prst="rect">
            <a:avLst/>
          </a:prstGeom>
          <a:noFill/>
        </p:spPr>
        <p:txBody>
          <a:bodyPr wrap="square" rtlCol="0">
            <a:spAutoFit/>
          </a:bodyPr>
          <a:lstStyle/>
          <a:p>
            <a:r>
              <a:rPr lang="en-NZ" sz="700">
                <a:solidFill>
                  <a:schemeClr val="bg1">
                    <a:lumMod val="50000"/>
                  </a:schemeClr>
                </a:solidFill>
                <a:latin typeface="Poppins" panose="00000500000000000000" pitchFamily="2" charset="0"/>
                <a:cs typeface="Poppins" panose="00000500000000000000" pitchFamily="2" charset="0"/>
              </a:rPr>
              <a:t>Your email</a:t>
            </a:r>
          </a:p>
        </p:txBody>
      </p:sp>
      <p:sp>
        <p:nvSpPr>
          <p:cNvPr id="32" name="Rectangle 31">
            <a:extLst>
              <a:ext uri="{FF2B5EF4-FFF2-40B4-BE49-F238E27FC236}">
                <a16:creationId xmlns:a16="http://schemas.microsoft.com/office/drawing/2014/main" id="{92C48542-7034-947B-F1BC-F1DF45E3D4A7}"/>
              </a:ext>
            </a:extLst>
          </p:cNvPr>
          <p:cNvSpPr/>
          <p:nvPr/>
        </p:nvSpPr>
        <p:spPr>
          <a:xfrm>
            <a:off x="6692315" y="3836752"/>
            <a:ext cx="2252668" cy="403630"/>
          </a:xfrm>
          <a:prstGeom prst="rect">
            <a:avLst/>
          </a:prstGeom>
          <a:solidFill>
            <a:srgbClr val="9C027D">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50">
              <a:solidFill>
                <a:schemeClr val="tx1"/>
              </a:solidFill>
              <a:latin typeface="Poppins" panose="00000500000000000000" pitchFamily="2" charset="0"/>
              <a:cs typeface="Poppins" panose="00000500000000000000" pitchFamily="2" charset="0"/>
            </a:endParaRPr>
          </a:p>
        </p:txBody>
      </p:sp>
      <p:sp>
        <p:nvSpPr>
          <p:cNvPr id="33" name="TextBox 32">
            <a:extLst>
              <a:ext uri="{FF2B5EF4-FFF2-40B4-BE49-F238E27FC236}">
                <a16:creationId xmlns:a16="http://schemas.microsoft.com/office/drawing/2014/main" id="{81A000D0-8BF9-7F2F-EFFA-5C8AD6A15BB5}"/>
              </a:ext>
            </a:extLst>
          </p:cNvPr>
          <p:cNvSpPr txBox="1"/>
          <p:nvPr/>
        </p:nvSpPr>
        <p:spPr>
          <a:xfrm>
            <a:off x="6608527" y="3636697"/>
            <a:ext cx="2056311" cy="200055"/>
          </a:xfrm>
          <a:prstGeom prst="rect">
            <a:avLst/>
          </a:prstGeom>
          <a:noFill/>
        </p:spPr>
        <p:txBody>
          <a:bodyPr wrap="square" rtlCol="0">
            <a:spAutoFit/>
          </a:bodyPr>
          <a:lstStyle/>
          <a:p>
            <a:r>
              <a:rPr lang="en-NZ" sz="700">
                <a:solidFill>
                  <a:schemeClr val="bg1">
                    <a:lumMod val="50000"/>
                  </a:schemeClr>
                </a:solidFill>
                <a:latin typeface="Poppins" panose="00000500000000000000" pitchFamily="2" charset="0"/>
                <a:cs typeface="Poppins" panose="00000500000000000000" pitchFamily="2" charset="0"/>
              </a:rPr>
              <a:t>Company name</a:t>
            </a:r>
          </a:p>
        </p:txBody>
      </p:sp>
      <p:sp>
        <p:nvSpPr>
          <p:cNvPr id="34" name="Rectangle 33">
            <a:extLst>
              <a:ext uri="{FF2B5EF4-FFF2-40B4-BE49-F238E27FC236}">
                <a16:creationId xmlns:a16="http://schemas.microsoft.com/office/drawing/2014/main" id="{9052B934-82F2-A569-A039-D2298EBF081F}"/>
              </a:ext>
            </a:extLst>
          </p:cNvPr>
          <p:cNvSpPr/>
          <p:nvPr/>
        </p:nvSpPr>
        <p:spPr>
          <a:xfrm>
            <a:off x="9151207" y="3848826"/>
            <a:ext cx="2252668" cy="403630"/>
          </a:xfrm>
          <a:prstGeom prst="rect">
            <a:avLst/>
          </a:prstGeom>
          <a:solidFill>
            <a:srgbClr val="9C027D">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50">
              <a:solidFill>
                <a:schemeClr val="tx1"/>
              </a:solidFill>
              <a:latin typeface="Poppins" panose="00000500000000000000" pitchFamily="2" charset="0"/>
              <a:cs typeface="Poppins" panose="00000500000000000000" pitchFamily="2" charset="0"/>
            </a:endParaRPr>
          </a:p>
        </p:txBody>
      </p:sp>
      <p:sp>
        <p:nvSpPr>
          <p:cNvPr id="35" name="TextBox 34">
            <a:extLst>
              <a:ext uri="{FF2B5EF4-FFF2-40B4-BE49-F238E27FC236}">
                <a16:creationId xmlns:a16="http://schemas.microsoft.com/office/drawing/2014/main" id="{D4E414D2-2DD5-0300-090D-0001693F6731}"/>
              </a:ext>
            </a:extLst>
          </p:cNvPr>
          <p:cNvSpPr txBox="1"/>
          <p:nvPr/>
        </p:nvSpPr>
        <p:spPr>
          <a:xfrm>
            <a:off x="9067419" y="3648771"/>
            <a:ext cx="2056311" cy="200055"/>
          </a:xfrm>
          <a:prstGeom prst="rect">
            <a:avLst/>
          </a:prstGeom>
          <a:noFill/>
        </p:spPr>
        <p:txBody>
          <a:bodyPr wrap="square" rtlCol="0">
            <a:spAutoFit/>
          </a:bodyPr>
          <a:lstStyle/>
          <a:p>
            <a:r>
              <a:rPr lang="en-NZ" sz="700">
                <a:solidFill>
                  <a:schemeClr val="bg1">
                    <a:lumMod val="50000"/>
                  </a:schemeClr>
                </a:solidFill>
                <a:latin typeface="Poppins" panose="00000500000000000000" pitchFamily="2" charset="0"/>
                <a:cs typeface="Poppins" panose="00000500000000000000" pitchFamily="2" charset="0"/>
              </a:rPr>
              <a:t>Is your role sales-focused or technical?</a:t>
            </a:r>
          </a:p>
        </p:txBody>
      </p:sp>
      <p:sp>
        <p:nvSpPr>
          <p:cNvPr id="36" name="Rectangle 35">
            <a:extLst>
              <a:ext uri="{FF2B5EF4-FFF2-40B4-BE49-F238E27FC236}">
                <a16:creationId xmlns:a16="http://schemas.microsoft.com/office/drawing/2014/main" id="{0984BBDA-8D74-1391-8C33-5B5A6D53E81E}"/>
              </a:ext>
            </a:extLst>
          </p:cNvPr>
          <p:cNvSpPr/>
          <p:nvPr/>
        </p:nvSpPr>
        <p:spPr>
          <a:xfrm>
            <a:off x="6692315" y="4605647"/>
            <a:ext cx="2252668" cy="403630"/>
          </a:xfrm>
          <a:prstGeom prst="rect">
            <a:avLst/>
          </a:prstGeom>
          <a:solidFill>
            <a:srgbClr val="9C027D">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50">
              <a:solidFill>
                <a:schemeClr val="tx1"/>
              </a:solidFill>
              <a:latin typeface="Poppins" panose="00000500000000000000" pitchFamily="2" charset="0"/>
              <a:cs typeface="Poppins" panose="00000500000000000000" pitchFamily="2" charset="0"/>
            </a:endParaRPr>
          </a:p>
        </p:txBody>
      </p:sp>
      <p:sp>
        <p:nvSpPr>
          <p:cNvPr id="37" name="TextBox 36">
            <a:extLst>
              <a:ext uri="{FF2B5EF4-FFF2-40B4-BE49-F238E27FC236}">
                <a16:creationId xmlns:a16="http://schemas.microsoft.com/office/drawing/2014/main" id="{14E8ABC5-0958-89EE-2A46-93DC7B4E8205}"/>
              </a:ext>
            </a:extLst>
          </p:cNvPr>
          <p:cNvSpPr txBox="1"/>
          <p:nvPr/>
        </p:nvSpPr>
        <p:spPr>
          <a:xfrm>
            <a:off x="6608527" y="4405592"/>
            <a:ext cx="2056311" cy="200055"/>
          </a:xfrm>
          <a:prstGeom prst="rect">
            <a:avLst/>
          </a:prstGeom>
          <a:noFill/>
        </p:spPr>
        <p:txBody>
          <a:bodyPr wrap="square" rtlCol="0">
            <a:spAutoFit/>
          </a:bodyPr>
          <a:lstStyle/>
          <a:p>
            <a:r>
              <a:rPr lang="en-NZ" sz="700" dirty="0">
                <a:solidFill>
                  <a:schemeClr val="bg1">
                    <a:lumMod val="50000"/>
                  </a:schemeClr>
                </a:solidFill>
                <a:latin typeface="Poppins" panose="00000500000000000000" pitchFamily="2" charset="0"/>
                <a:cs typeface="Poppins" panose="00000500000000000000" pitchFamily="2" charset="0"/>
              </a:rPr>
              <a:t>Executive sign-off</a:t>
            </a:r>
          </a:p>
        </p:txBody>
      </p:sp>
      <p:pic>
        <p:nvPicPr>
          <p:cNvPr id="38" name="Picture 37" descr="A picture containing design&#10;&#10;Description automatically generated with medium confidence">
            <a:extLst>
              <a:ext uri="{FF2B5EF4-FFF2-40B4-BE49-F238E27FC236}">
                <a16:creationId xmlns:a16="http://schemas.microsoft.com/office/drawing/2014/main" id="{739CB5A2-769F-D6EA-AA87-A849F3157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6788" y="4715288"/>
            <a:ext cx="1067087" cy="293989"/>
          </a:xfrm>
          <a:prstGeom prst="rect">
            <a:avLst/>
          </a:prstGeom>
        </p:spPr>
      </p:pic>
      <p:pic>
        <p:nvPicPr>
          <p:cNvPr id="39" name="Picture 38" descr="A picture containing font, graphics, graphic design, text&#10;&#10;Description automatically generated">
            <a:extLst>
              <a:ext uri="{FF2B5EF4-FFF2-40B4-BE49-F238E27FC236}">
                <a16:creationId xmlns:a16="http://schemas.microsoft.com/office/drawing/2014/main" id="{8E08D487-73B4-704D-16E4-F4E689BAFF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8284" y="4505522"/>
            <a:ext cx="833321" cy="456856"/>
          </a:xfrm>
          <a:prstGeom prst="rect">
            <a:avLst/>
          </a:prstGeom>
        </p:spPr>
      </p:pic>
      <p:pic>
        <p:nvPicPr>
          <p:cNvPr id="5" name="Picture 4" descr="A purple text on a black background&#10;&#10;Description automatically generated">
            <a:extLst>
              <a:ext uri="{FF2B5EF4-FFF2-40B4-BE49-F238E27FC236}">
                <a16:creationId xmlns:a16="http://schemas.microsoft.com/office/drawing/2014/main" id="{C5639866-A552-6A2D-906E-4443577051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046" y="568469"/>
            <a:ext cx="4614864" cy="5207682"/>
          </a:xfrm>
          <a:prstGeom prst="rect">
            <a:avLst/>
          </a:prstGeom>
        </p:spPr>
      </p:pic>
    </p:spTree>
    <p:extLst>
      <p:ext uri="{BB962C8B-B14F-4D97-AF65-F5344CB8AC3E}">
        <p14:creationId xmlns:p14="http://schemas.microsoft.com/office/powerpoint/2010/main" val="278093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155E9F-08C2-9011-E200-D17E77D6432E}"/>
              </a:ext>
            </a:extLst>
          </p:cNvPr>
          <p:cNvSpPr txBox="1"/>
          <p:nvPr/>
        </p:nvSpPr>
        <p:spPr>
          <a:xfrm>
            <a:off x="784861" y="209550"/>
            <a:ext cx="11122660" cy="367095"/>
          </a:xfrm>
          <a:prstGeom prst="rect">
            <a:avLst/>
          </a:prstGeom>
          <a:noFill/>
        </p:spPr>
        <p:txBody>
          <a:bodyPr wrap="square" rtlCol="0">
            <a:spAutoFit/>
          </a:bodyPr>
          <a:lstStyle/>
          <a:p>
            <a:r>
              <a:rPr lang="en-NZ" b="1">
                <a:solidFill>
                  <a:srgbClr val="9C027D"/>
                </a:solidFill>
                <a:latin typeface="Poppins" panose="00000500000000000000" pitchFamily="2" charset="0"/>
                <a:cs typeface="Poppins" panose="00000500000000000000" pitchFamily="2" charset="0"/>
              </a:rPr>
              <a:t>Exclusive University – Business Action Plan (BAP)</a:t>
            </a:r>
          </a:p>
        </p:txBody>
      </p:sp>
      <p:graphicFrame>
        <p:nvGraphicFramePr>
          <p:cNvPr id="6" name="Table 6">
            <a:extLst>
              <a:ext uri="{FF2B5EF4-FFF2-40B4-BE49-F238E27FC236}">
                <a16:creationId xmlns:a16="http://schemas.microsoft.com/office/drawing/2014/main" id="{1A0124A0-8DB7-4184-89B4-67CDE31C7B23}"/>
              </a:ext>
            </a:extLst>
          </p:cNvPr>
          <p:cNvGraphicFramePr>
            <a:graphicFrameLocks noGrp="1"/>
          </p:cNvGraphicFramePr>
          <p:nvPr>
            <p:extLst>
              <p:ext uri="{D42A27DB-BD31-4B8C-83A1-F6EECF244321}">
                <p14:modId xmlns:p14="http://schemas.microsoft.com/office/powerpoint/2010/main" val="2337013567"/>
              </p:ext>
            </p:extLst>
          </p:nvPr>
        </p:nvGraphicFramePr>
        <p:xfrm>
          <a:off x="792479" y="666749"/>
          <a:ext cx="11115041" cy="5926848"/>
        </p:xfrm>
        <a:graphic>
          <a:graphicData uri="http://schemas.openxmlformats.org/drawingml/2006/table">
            <a:tbl>
              <a:tblPr firstRow="1" bandRow="1">
                <a:tableStyleId>{5C22544A-7EE6-4342-B048-85BDC9FD1C3A}</a:tableStyleId>
              </a:tblPr>
              <a:tblGrid>
                <a:gridCol w="1280161">
                  <a:extLst>
                    <a:ext uri="{9D8B030D-6E8A-4147-A177-3AD203B41FA5}">
                      <a16:colId xmlns:a16="http://schemas.microsoft.com/office/drawing/2014/main" val="1172295346"/>
                    </a:ext>
                  </a:extLst>
                </a:gridCol>
                <a:gridCol w="822960">
                  <a:extLst>
                    <a:ext uri="{9D8B030D-6E8A-4147-A177-3AD203B41FA5}">
                      <a16:colId xmlns:a16="http://schemas.microsoft.com/office/drawing/2014/main" val="3726396113"/>
                    </a:ext>
                  </a:extLst>
                </a:gridCol>
                <a:gridCol w="815340">
                  <a:extLst>
                    <a:ext uri="{9D8B030D-6E8A-4147-A177-3AD203B41FA5}">
                      <a16:colId xmlns:a16="http://schemas.microsoft.com/office/drawing/2014/main" val="3819790862"/>
                    </a:ext>
                  </a:extLst>
                </a:gridCol>
                <a:gridCol w="2731770">
                  <a:extLst>
                    <a:ext uri="{9D8B030D-6E8A-4147-A177-3AD203B41FA5}">
                      <a16:colId xmlns:a16="http://schemas.microsoft.com/office/drawing/2014/main" val="3079580153"/>
                    </a:ext>
                  </a:extLst>
                </a:gridCol>
                <a:gridCol w="2735580">
                  <a:extLst>
                    <a:ext uri="{9D8B030D-6E8A-4147-A177-3AD203B41FA5}">
                      <a16:colId xmlns:a16="http://schemas.microsoft.com/office/drawing/2014/main" val="2176802742"/>
                    </a:ext>
                  </a:extLst>
                </a:gridCol>
                <a:gridCol w="2729230">
                  <a:extLst>
                    <a:ext uri="{9D8B030D-6E8A-4147-A177-3AD203B41FA5}">
                      <a16:colId xmlns:a16="http://schemas.microsoft.com/office/drawing/2014/main" val="2097875667"/>
                    </a:ext>
                  </a:extLst>
                </a:gridCol>
              </a:tblGrid>
              <a:tr h="219797">
                <a:tc>
                  <a:txBody>
                    <a:bodyPr/>
                    <a:lstStyle/>
                    <a:p>
                      <a:pPr algn="ctr"/>
                      <a:r>
                        <a:rPr lang="en-NZ" sz="1000" b="0" dirty="0">
                          <a:latin typeface="Poppins" panose="00000500000000000000" pitchFamily="2" charset="0"/>
                          <a:cs typeface="Poppins" panose="00000500000000000000" pitchFamily="2" charset="0"/>
                        </a:rPr>
                        <a:t>KPI</a:t>
                      </a:r>
                    </a:p>
                  </a:txBody>
                  <a:tcPr anchor="ctr">
                    <a:solidFill>
                      <a:srgbClr val="9C027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00" b="0">
                          <a:latin typeface="Poppins" panose="00000500000000000000" pitchFamily="2" charset="0"/>
                          <a:cs typeface="Poppins" panose="00000500000000000000" pitchFamily="2" charset="0"/>
                        </a:rPr>
                        <a:t>Points </a:t>
                      </a:r>
                      <a:r>
                        <a:rPr lang="en-NZ" sz="600" b="0">
                          <a:latin typeface="Poppins" panose="00000500000000000000" pitchFamily="2" charset="0"/>
                          <a:cs typeface="Poppins" panose="00000500000000000000" pitchFamily="2" charset="0"/>
                        </a:rPr>
                        <a:t>(per)</a:t>
                      </a:r>
                      <a:endParaRPr lang="en-NZ" sz="1000" b="0">
                        <a:latin typeface="Poppins" panose="00000500000000000000" pitchFamily="2" charset="0"/>
                        <a:cs typeface="Poppins" panose="00000500000000000000" pitchFamily="2" charset="0"/>
                      </a:endParaRPr>
                    </a:p>
                  </a:txBody>
                  <a:tcPr anchor="ctr">
                    <a:solidFill>
                      <a:srgbClr val="9C027D"/>
                    </a:solidFill>
                  </a:tcPr>
                </a:tc>
                <a:tc>
                  <a:txBody>
                    <a:bodyPr/>
                    <a:lstStyle/>
                    <a:p>
                      <a:pPr algn="ctr"/>
                      <a:r>
                        <a:rPr lang="en-NZ" sz="1000" b="0">
                          <a:latin typeface="Poppins" panose="00000500000000000000" pitchFamily="2" charset="0"/>
                          <a:cs typeface="Poppins" panose="00000500000000000000" pitchFamily="2" charset="0"/>
                        </a:rPr>
                        <a:t>Target</a:t>
                      </a:r>
                    </a:p>
                  </a:txBody>
                  <a:tcPr anchor="ctr">
                    <a:solidFill>
                      <a:srgbClr val="9C027D"/>
                    </a:solidFill>
                  </a:tcPr>
                </a:tc>
                <a:tc>
                  <a:txBody>
                    <a:bodyPr/>
                    <a:lstStyle/>
                    <a:p>
                      <a:pPr algn="ctr"/>
                      <a:r>
                        <a:rPr lang="en-NZ" sz="1000" b="0">
                          <a:latin typeface="Poppins" panose="00000500000000000000" pitchFamily="2" charset="0"/>
                          <a:cs typeface="Poppins" panose="00000500000000000000" pitchFamily="2" charset="0"/>
                        </a:rPr>
                        <a:t>Actions to take </a:t>
                      </a:r>
                      <a:r>
                        <a:rPr lang="en-NZ" sz="600" b="0">
                          <a:latin typeface="Poppins" panose="00000500000000000000" pitchFamily="2" charset="0"/>
                          <a:cs typeface="Poppins" panose="00000500000000000000" pitchFamily="2" charset="0"/>
                        </a:rPr>
                        <a:t>(by when)</a:t>
                      </a:r>
                      <a:endParaRPr lang="en-NZ" sz="1000" b="0">
                        <a:latin typeface="Poppins" panose="00000500000000000000" pitchFamily="2" charset="0"/>
                        <a:cs typeface="Poppins" panose="00000500000000000000" pitchFamily="2" charset="0"/>
                      </a:endParaRPr>
                    </a:p>
                  </a:txBody>
                  <a:tcPr anchor="ctr">
                    <a:solidFill>
                      <a:srgbClr val="9C027D"/>
                    </a:solidFill>
                  </a:tcPr>
                </a:tc>
                <a:tc>
                  <a:txBody>
                    <a:bodyPr/>
                    <a:lstStyle/>
                    <a:p>
                      <a:pPr algn="ctr"/>
                      <a:r>
                        <a:rPr lang="en-NZ" sz="1000" b="0">
                          <a:latin typeface="Poppins" panose="00000500000000000000" pitchFamily="2" charset="0"/>
                          <a:cs typeface="Poppins" panose="00000500000000000000" pitchFamily="2" charset="0"/>
                        </a:rPr>
                        <a:t>Accountability</a:t>
                      </a:r>
                    </a:p>
                  </a:txBody>
                  <a:tcPr anchor="ctr">
                    <a:solidFill>
                      <a:srgbClr val="9C027D"/>
                    </a:solidFill>
                  </a:tcPr>
                </a:tc>
                <a:tc>
                  <a:txBody>
                    <a:bodyPr/>
                    <a:lstStyle/>
                    <a:p>
                      <a:pPr algn="ctr"/>
                      <a:r>
                        <a:rPr lang="en-NZ" sz="1000" b="0">
                          <a:latin typeface="Poppins"/>
                          <a:cs typeface="Poppins"/>
                        </a:rPr>
                        <a:t>EN support needed</a:t>
                      </a:r>
                      <a:endParaRPr lang="en-NZ" sz="1000" b="0">
                        <a:latin typeface="Poppins" panose="00000500000000000000" pitchFamily="2" charset="0"/>
                        <a:cs typeface="Poppins" panose="00000500000000000000" pitchFamily="2" charset="0"/>
                      </a:endParaRPr>
                    </a:p>
                  </a:txBody>
                  <a:tcPr anchor="ctr">
                    <a:lnR w="19050" cap="flat" cmpd="sng" algn="ctr">
                      <a:solidFill>
                        <a:srgbClr val="9C027D"/>
                      </a:solidFill>
                      <a:prstDash val="solid"/>
                      <a:round/>
                      <a:headEnd type="none" w="med" len="med"/>
                      <a:tailEnd type="none" w="med" len="med"/>
                    </a:lnR>
                    <a:solidFill>
                      <a:srgbClr val="9C027D"/>
                    </a:solidFill>
                  </a:tcPr>
                </a:tc>
                <a:extLst>
                  <a:ext uri="{0D108BD9-81ED-4DB2-BD59-A6C34878D82A}">
                    <a16:rowId xmlns:a16="http://schemas.microsoft.com/office/drawing/2014/main" val="2034402556"/>
                  </a:ext>
                </a:extLst>
              </a:tr>
              <a:tr h="710376">
                <a:tc>
                  <a:txBody>
                    <a:bodyPr/>
                    <a:lstStyle/>
                    <a:p>
                      <a:pPr algn="ctr"/>
                      <a:r>
                        <a:rPr lang="en-NZ" sz="1000" b="1" dirty="0">
                          <a:latin typeface="Poppins" panose="00000500000000000000" pitchFamily="2" charset="0"/>
                          <a:cs typeface="Poppins" panose="00000500000000000000" pitchFamily="2" charset="0"/>
                        </a:rPr>
                        <a:t>Out-of-the-box Campaign </a:t>
                      </a:r>
                      <a:br>
                        <a:rPr lang="en-NZ" sz="1000" b="1" dirty="0">
                          <a:latin typeface="Poppins" panose="00000500000000000000" pitchFamily="2" charset="0"/>
                          <a:cs typeface="Poppins" panose="00000500000000000000" pitchFamily="2" charset="0"/>
                        </a:rPr>
                      </a:br>
                      <a:r>
                        <a:rPr lang="en-NZ" sz="1000" b="1" dirty="0">
                          <a:latin typeface="Poppins" panose="00000500000000000000" pitchFamily="2" charset="0"/>
                          <a:cs typeface="Poppins" panose="00000500000000000000" pitchFamily="2" charset="0"/>
                        </a:rPr>
                        <a:t>w/ Event</a:t>
                      </a:r>
                    </a:p>
                  </a:txBody>
                  <a:tcPr anchor="ctr">
                    <a:solidFill>
                      <a:srgbClr val="CCD8DE"/>
                    </a:solidFill>
                  </a:tcPr>
                </a:tc>
                <a:tc>
                  <a:txBody>
                    <a:bodyPr/>
                    <a:lstStyle/>
                    <a:p>
                      <a:pPr algn="ctr"/>
                      <a:r>
                        <a:rPr lang="en-NZ" sz="1000" dirty="0">
                          <a:solidFill>
                            <a:schemeClr val="tx1"/>
                          </a:solidFill>
                          <a:latin typeface="Poppins"/>
                          <a:cs typeface="Poppins"/>
                        </a:rPr>
                        <a:t>40</a:t>
                      </a:r>
                      <a:endParaRPr lang="en-NZ" sz="1000" dirty="0">
                        <a:solidFill>
                          <a:schemeClr val="tx1"/>
                        </a:solidFill>
                        <a:latin typeface="Poppins" panose="00000500000000000000" pitchFamily="2" charset="0"/>
                        <a:cs typeface="Poppins" panose="00000500000000000000" pitchFamily="2" charset="0"/>
                      </a:endParaRPr>
                    </a:p>
                  </a:txBody>
                  <a:tcPr anchor="ctr">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solidFill>
                      <a:srgbClr val="CCD8DE"/>
                    </a:solidFill>
                  </a:tcPr>
                </a:tc>
                <a:tc>
                  <a:txBody>
                    <a:bodyPr/>
                    <a:lstStyle/>
                    <a:p>
                      <a:r>
                        <a:rPr lang="en-NZ" sz="1000" i="1">
                          <a:solidFill>
                            <a:schemeClr val="bg1">
                              <a:lumMod val="50000"/>
                            </a:schemeClr>
                          </a:solidFill>
                          <a:latin typeface="Poppins" panose="00000500000000000000" pitchFamily="2" charset="0"/>
                          <a:cs typeface="Poppins" panose="00000500000000000000" pitchFamily="2" charset="0"/>
                        </a:rPr>
                        <a:t>What is your business going to do, and when by?</a:t>
                      </a:r>
                    </a:p>
                  </a:txBody>
                  <a:tcPr>
                    <a:solidFill>
                      <a:srgbClr val="CCD8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i="1">
                          <a:solidFill>
                            <a:schemeClr val="bg1">
                              <a:lumMod val="50000"/>
                            </a:schemeClr>
                          </a:solidFill>
                          <a:latin typeface="Poppins" panose="00000500000000000000" pitchFamily="2" charset="0"/>
                          <a:cs typeface="Poppins" panose="00000500000000000000" pitchFamily="2" charset="0"/>
                        </a:rPr>
                        <a:t>Who will be accountable for ensuring this is completed?</a:t>
                      </a:r>
                    </a:p>
                    <a:p>
                      <a:endParaRPr lang="en-NZ" sz="1000">
                        <a:solidFill>
                          <a:schemeClr val="bg1">
                            <a:lumMod val="50000"/>
                          </a:schemeClr>
                        </a:solidFill>
                        <a:latin typeface="Poppins" panose="00000500000000000000" pitchFamily="2" charset="0"/>
                        <a:cs typeface="Poppins" panose="00000500000000000000" pitchFamily="2" charset="0"/>
                      </a:endParaRPr>
                    </a:p>
                  </a:txBody>
                  <a:tcPr>
                    <a:solidFill>
                      <a:srgbClr val="CCD8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i="1">
                          <a:solidFill>
                            <a:schemeClr val="bg1">
                              <a:lumMod val="50000"/>
                            </a:schemeClr>
                          </a:solidFill>
                          <a:latin typeface="Poppins" panose="00000500000000000000" pitchFamily="2" charset="0"/>
                          <a:cs typeface="Poppins" panose="00000500000000000000" pitchFamily="2" charset="0"/>
                        </a:rPr>
                        <a:t>What support do you need from Exclusive Networks to deliver?</a:t>
                      </a:r>
                    </a:p>
                    <a:p>
                      <a:endParaRPr lang="en-NZ" sz="100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solidFill>
                      <a:srgbClr val="CCD8DE"/>
                    </a:solidFill>
                  </a:tcPr>
                </a:tc>
                <a:extLst>
                  <a:ext uri="{0D108BD9-81ED-4DB2-BD59-A6C34878D82A}">
                    <a16:rowId xmlns:a16="http://schemas.microsoft.com/office/drawing/2014/main" val="585051040"/>
                  </a:ext>
                </a:extLst>
              </a:tr>
              <a:tr h="710376">
                <a:tc>
                  <a:txBody>
                    <a:bodyPr/>
                    <a:lstStyle/>
                    <a:p>
                      <a:pPr algn="ctr"/>
                      <a:r>
                        <a:rPr lang="en-NZ" sz="1000" b="1" dirty="0">
                          <a:latin typeface="Poppins" panose="00000500000000000000" pitchFamily="2" charset="0"/>
                          <a:cs typeface="Poppins" panose="00000500000000000000" pitchFamily="2" charset="0"/>
                        </a:rPr>
                        <a:t>Out-of-the-box Digital Campaign</a:t>
                      </a:r>
                    </a:p>
                  </a:txBody>
                  <a:tcPr anchor="ctr">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20</a:t>
                      </a:r>
                    </a:p>
                  </a:txBody>
                  <a:tcPr anchor="ctr">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solidFill>
                      <a:srgbClr val="CCD8DE"/>
                    </a:solidFill>
                  </a:tcPr>
                </a:tc>
                <a:tc>
                  <a:txBody>
                    <a:bodyPr/>
                    <a:lstStyle/>
                    <a:p>
                      <a:endParaRPr lang="en-NZ" sz="1000" i="1">
                        <a:solidFill>
                          <a:schemeClr val="bg1">
                            <a:lumMod val="50000"/>
                          </a:schemeClr>
                        </a:solidFill>
                        <a:latin typeface="Poppins" panose="00000500000000000000" pitchFamily="2" charset="0"/>
                        <a:cs typeface="Poppins" panose="00000500000000000000" pitchFamily="2" charset="0"/>
                      </a:endParaRPr>
                    </a:p>
                  </a:txBody>
                  <a:tcPr>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solidFill>
                      <a:srgbClr val="CCD8DE"/>
                    </a:solidFill>
                  </a:tcPr>
                </a:tc>
                <a:tc>
                  <a:txBody>
                    <a:bodyPr/>
                    <a:lstStyle/>
                    <a:p>
                      <a:endParaRPr lang="en-NZ" sz="1000" dirty="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solidFill>
                      <a:srgbClr val="CCD8DE"/>
                    </a:solidFill>
                  </a:tcPr>
                </a:tc>
                <a:extLst>
                  <a:ext uri="{0D108BD9-81ED-4DB2-BD59-A6C34878D82A}">
                    <a16:rowId xmlns:a16="http://schemas.microsoft.com/office/drawing/2014/main" val="3204252487"/>
                  </a:ext>
                </a:extLst>
              </a:tr>
              <a:tr h="710376">
                <a:tc>
                  <a:txBody>
                    <a:bodyPr/>
                    <a:lstStyle/>
                    <a:p>
                      <a:pPr algn="ctr"/>
                      <a:r>
                        <a:rPr lang="en-NZ" sz="1000" b="1" dirty="0">
                          <a:latin typeface="Poppins" panose="00000500000000000000" pitchFamily="2" charset="0"/>
                          <a:cs typeface="Poppins" panose="00000500000000000000" pitchFamily="2" charset="0"/>
                        </a:rPr>
                        <a:t>Own Marketing Event or Campaign</a:t>
                      </a:r>
                    </a:p>
                  </a:txBody>
                  <a:tcPr anchor="ctr">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20</a:t>
                      </a:r>
                    </a:p>
                  </a:txBody>
                  <a:tcPr anchor="ctr">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solidFill>
                      <a:srgbClr val="CCD8DE"/>
                    </a:solidFill>
                  </a:tcPr>
                </a:tc>
                <a:tc>
                  <a:txBody>
                    <a:bodyPr/>
                    <a:lstStyle/>
                    <a:p>
                      <a:endParaRPr lang="en-NZ" sz="1000" i="1">
                        <a:solidFill>
                          <a:schemeClr val="bg1">
                            <a:lumMod val="50000"/>
                          </a:schemeClr>
                        </a:solidFill>
                        <a:latin typeface="Poppins" panose="00000500000000000000" pitchFamily="2" charset="0"/>
                        <a:cs typeface="Poppins" panose="00000500000000000000" pitchFamily="2" charset="0"/>
                      </a:endParaRPr>
                    </a:p>
                  </a:txBody>
                  <a:tcPr>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solidFill>
                      <a:srgbClr val="CCD8DE"/>
                    </a:solidFill>
                  </a:tcPr>
                </a:tc>
                <a:tc>
                  <a:txBody>
                    <a:bodyPr/>
                    <a:lstStyle/>
                    <a:p>
                      <a:endParaRPr lang="en-NZ" sz="1000" dirty="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solidFill>
                      <a:srgbClr val="CCD8DE"/>
                    </a:solidFill>
                  </a:tcPr>
                </a:tc>
                <a:extLst>
                  <a:ext uri="{0D108BD9-81ED-4DB2-BD59-A6C34878D82A}">
                    <a16:rowId xmlns:a16="http://schemas.microsoft.com/office/drawing/2014/main" val="3785927106"/>
                  </a:ext>
                </a:extLst>
              </a:tr>
              <a:tr h="710376">
                <a:tc>
                  <a:txBody>
                    <a:bodyPr/>
                    <a:lstStyle/>
                    <a:p>
                      <a:pPr algn="ctr"/>
                      <a:r>
                        <a:rPr lang="en-NZ" sz="1000" b="1">
                          <a:latin typeface="Poppins" panose="00000500000000000000" pitchFamily="2" charset="0"/>
                          <a:cs typeface="Poppins" panose="00000500000000000000" pitchFamily="2" charset="0"/>
                        </a:rPr>
                        <a:t> Customer </a:t>
                      </a:r>
                      <a:br>
                        <a:rPr lang="en-NZ" sz="1000" b="1">
                          <a:latin typeface="Poppins" panose="00000500000000000000" pitchFamily="2" charset="0"/>
                          <a:cs typeface="Poppins" panose="00000500000000000000" pitchFamily="2" charset="0"/>
                        </a:rPr>
                      </a:br>
                      <a:r>
                        <a:rPr lang="en-NZ" sz="1000" b="1">
                          <a:latin typeface="Poppins" panose="00000500000000000000" pitchFamily="2" charset="0"/>
                          <a:cs typeface="Poppins" panose="00000500000000000000" pitchFamily="2" charset="0"/>
                        </a:rPr>
                        <a:t>Demo</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40</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lnB w="19050" cap="flat" cmpd="sng" algn="ctr">
                      <a:solidFill>
                        <a:srgbClr val="9C027D"/>
                      </a:solidFill>
                      <a:prstDash val="solid"/>
                      <a:round/>
                      <a:headEnd type="none" w="med" len="med"/>
                      <a:tailEnd type="none" w="med" len="med"/>
                    </a:lnB>
                    <a:solidFill>
                      <a:srgbClr val="CCD8DE"/>
                    </a:solidFill>
                  </a:tcPr>
                </a:tc>
                <a:extLst>
                  <a:ext uri="{0D108BD9-81ED-4DB2-BD59-A6C34878D82A}">
                    <a16:rowId xmlns:a16="http://schemas.microsoft.com/office/drawing/2014/main" val="1468157305"/>
                  </a:ext>
                </a:extLst>
              </a:tr>
              <a:tr h="710376">
                <a:tc>
                  <a:txBody>
                    <a:bodyPr/>
                    <a:lstStyle/>
                    <a:p>
                      <a:pPr algn="ctr"/>
                      <a:r>
                        <a:rPr lang="en-NZ" sz="1000" b="1">
                          <a:latin typeface="Poppins" panose="00000500000000000000" pitchFamily="2" charset="0"/>
                          <a:cs typeface="Poppins" panose="00000500000000000000" pitchFamily="2" charset="0"/>
                        </a:rPr>
                        <a:t>NSE 1 – 3</a:t>
                      </a:r>
                    </a:p>
                    <a:p>
                      <a:pPr algn="ctr"/>
                      <a:r>
                        <a:rPr lang="en-NZ" sz="1000" b="1">
                          <a:latin typeface="Poppins" panose="00000500000000000000" pitchFamily="2" charset="0"/>
                          <a:cs typeface="Poppins" panose="00000500000000000000" pitchFamily="2" charset="0"/>
                        </a:rPr>
                        <a:t>Completed </a:t>
                      </a: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35</a:t>
                      </a: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lnT w="19050" cap="flat" cmpd="sng" algn="ctr">
                      <a:solidFill>
                        <a:srgbClr val="9C027D"/>
                      </a:solidFill>
                      <a:prstDash val="solid"/>
                      <a:round/>
                      <a:headEnd type="none" w="med" len="med"/>
                      <a:tailEnd type="none" w="med" len="med"/>
                    </a:lnT>
                    <a:solidFill>
                      <a:srgbClr val="CCD8DE"/>
                    </a:solidFill>
                  </a:tcPr>
                </a:tc>
                <a:extLst>
                  <a:ext uri="{0D108BD9-81ED-4DB2-BD59-A6C34878D82A}">
                    <a16:rowId xmlns:a16="http://schemas.microsoft.com/office/drawing/2014/main" val="4155635918"/>
                  </a:ext>
                </a:extLst>
              </a:tr>
              <a:tr h="710376">
                <a:tc>
                  <a:txBody>
                    <a:bodyPr/>
                    <a:lstStyle/>
                    <a:p>
                      <a:pPr algn="ctr"/>
                      <a:r>
                        <a:rPr lang="en-NZ" sz="1000" b="1">
                          <a:latin typeface="Poppins" panose="00000500000000000000" pitchFamily="2" charset="0"/>
                          <a:cs typeface="Poppins" panose="00000500000000000000" pitchFamily="2" charset="0"/>
                        </a:rPr>
                        <a:t>NSE 4 – 7</a:t>
                      </a:r>
                    </a:p>
                    <a:p>
                      <a:pPr algn="ctr"/>
                      <a:r>
                        <a:rPr lang="en-NZ" sz="1000" b="1">
                          <a:latin typeface="Poppins" panose="00000500000000000000" pitchFamily="2" charset="0"/>
                          <a:cs typeface="Poppins" panose="00000500000000000000" pitchFamily="2" charset="0"/>
                        </a:rPr>
                        <a:t>Completed </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60</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endParaRPr lang="en-NZ" sz="1000" dirty="0">
                        <a:solidFill>
                          <a:schemeClr val="tx1"/>
                        </a:solidFill>
                        <a:latin typeface="Poppins" panose="00000500000000000000" pitchFamily="2" charset="0"/>
                        <a:cs typeface="Poppins" panose="00000500000000000000" pitchFamily="2" charset="0"/>
                      </a:endParaRP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lnB w="19050" cap="flat" cmpd="sng" algn="ctr">
                      <a:solidFill>
                        <a:srgbClr val="9C027D"/>
                      </a:solidFill>
                      <a:prstDash val="solid"/>
                      <a:round/>
                      <a:headEnd type="none" w="med" len="med"/>
                      <a:tailEnd type="none" w="med" len="med"/>
                    </a:lnB>
                    <a:solidFill>
                      <a:srgbClr val="CCD8DE"/>
                    </a:solidFill>
                  </a:tcPr>
                </a:tc>
                <a:extLst>
                  <a:ext uri="{0D108BD9-81ED-4DB2-BD59-A6C34878D82A}">
                    <a16:rowId xmlns:a16="http://schemas.microsoft.com/office/drawing/2014/main" val="3799120691"/>
                  </a:ext>
                </a:extLst>
              </a:tr>
              <a:tr h="710376">
                <a:tc>
                  <a:txBody>
                    <a:bodyPr/>
                    <a:lstStyle/>
                    <a:p>
                      <a:pPr algn="ctr"/>
                      <a:r>
                        <a:rPr lang="en-NZ" sz="1000" b="1" dirty="0">
                          <a:latin typeface="Poppins" panose="00000500000000000000" pitchFamily="2" charset="0"/>
                          <a:cs typeface="Poppins" panose="00000500000000000000" pitchFamily="2" charset="0"/>
                        </a:rPr>
                        <a:t>Deal</a:t>
                      </a:r>
                      <a:br>
                        <a:rPr lang="en-NZ" sz="1000" b="1">
                          <a:latin typeface="Poppins" panose="00000500000000000000" pitchFamily="2" charset="0"/>
                          <a:cs typeface="Poppins" panose="00000500000000000000" pitchFamily="2" charset="0"/>
                        </a:rPr>
                      </a:br>
                      <a:r>
                        <a:rPr lang="en-NZ" sz="1000" b="1">
                          <a:latin typeface="Poppins" panose="00000500000000000000" pitchFamily="2" charset="0"/>
                          <a:cs typeface="Poppins" panose="00000500000000000000" pitchFamily="2" charset="0"/>
                        </a:rPr>
                        <a:t>Registration</a:t>
                      </a: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60</a:t>
                      </a: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T w="19050" cap="flat" cmpd="sng" algn="ctr">
                      <a:solidFill>
                        <a:srgbClr val="9C027D"/>
                      </a:solidFill>
                      <a:prstDash val="solid"/>
                      <a:round/>
                      <a:headEnd type="none" w="med" len="med"/>
                      <a:tailEnd type="none" w="med" len="med"/>
                    </a:lnT>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lnT w="19050" cap="flat" cmpd="sng" algn="ctr">
                      <a:solidFill>
                        <a:srgbClr val="9C027D"/>
                      </a:solidFill>
                      <a:prstDash val="solid"/>
                      <a:round/>
                      <a:headEnd type="none" w="med" len="med"/>
                      <a:tailEnd type="none" w="med" len="med"/>
                    </a:lnT>
                    <a:solidFill>
                      <a:srgbClr val="CCD8DE"/>
                    </a:solidFill>
                  </a:tcPr>
                </a:tc>
                <a:extLst>
                  <a:ext uri="{0D108BD9-81ED-4DB2-BD59-A6C34878D82A}">
                    <a16:rowId xmlns:a16="http://schemas.microsoft.com/office/drawing/2014/main" val="3748814550"/>
                  </a:ext>
                </a:extLst>
              </a:tr>
              <a:tr h="710376">
                <a:tc>
                  <a:txBody>
                    <a:bodyPr/>
                    <a:lstStyle/>
                    <a:p>
                      <a:pPr algn="ctr"/>
                      <a:r>
                        <a:rPr lang="en-NZ" sz="1000" b="1" dirty="0">
                          <a:latin typeface="Poppins" panose="00000500000000000000" pitchFamily="2" charset="0"/>
                          <a:cs typeface="Poppins" panose="00000500000000000000" pitchFamily="2" charset="0"/>
                        </a:rPr>
                        <a:t>Sales Per $5k</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r>
                        <a:rPr lang="en-NZ" sz="1000" dirty="0">
                          <a:solidFill>
                            <a:schemeClr val="tx1"/>
                          </a:solidFill>
                          <a:latin typeface="Poppins" panose="00000500000000000000" pitchFamily="2" charset="0"/>
                          <a:cs typeface="Poppins" panose="00000500000000000000" pitchFamily="2" charset="0"/>
                        </a:rPr>
                        <a:t>1</a:t>
                      </a: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pPr algn="ctr"/>
                      <a:endParaRPr lang="en-NZ" sz="1000">
                        <a:solidFill>
                          <a:schemeClr val="tx1"/>
                        </a:solidFill>
                        <a:latin typeface="Poppins" panose="00000500000000000000" pitchFamily="2" charset="0"/>
                        <a:cs typeface="Poppins" panose="00000500000000000000" pitchFamily="2" charset="0"/>
                      </a:endParaRPr>
                    </a:p>
                  </a:txBody>
                  <a:tcPr anchor="ct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a:solidFill>
                          <a:schemeClr val="bg1">
                            <a:lumMod val="50000"/>
                          </a:schemeClr>
                        </a:solidFill>
                        <a:latin typeface="Poppins" panose="00000500000000000000" pitchFamily="2" charset="0"/>
                        <a:cs typeface="Poppins" panose="00000500000000000000" pitchFamily="2" charset="0"/>
                      </a:endParaRPr>
                    </a:p>
                  </a:txBody>
                  <a:tcPr>
                    <a:lnB w="19050" cap="flat" cmpd="sng" algn="ctr">
                      <a:solidFill>
                        <a:srgbClr val="9C027D"/>
                      </a:solidFill>
                      <a:prstDash val="solid"/>
                      <a:round/>
                      <a:headEnd type="none" w="med" len="med"/>
                      <a:tailEnd type="none" w="med" len="med"/>
                    </a:lnB>
                    <a:solidFill>
                      <a:srgbClr val="CCD8DE"/>
                    </a:solidFill>
                  </a:tcPr>
                </a:tc>
                <a:tc>
                  <a:txBody>
                    <a:bodyPr/>
                    <a:lstStyle/>
                    <a:p>
                      <a:endParaRPr lang="en-NZ" sz="1000" dirty="0">
                        <a:solidFill>
                          <a:schemeClr val="bg1">
                            <a:lumMod val="50000"/>
                          </a:schemeClr>
                        </a:solidFill>
                        <a:latin typeface="Poppins" panose="00000500000000000000" pitchFamily="2" charset="0"/>
                        <a:cs typeface="Poppins" panose="00000500000000000000" pitchFamily="2" charset="0"/>
                      </a:endParaRPr>
                    </a:p>
                  </a:txBody>
                  <a:tcPr>
                    <a:lnR w="19050" cap="flat" cmpd="sng" algn="ctr">
                      <a:solidFill>
                        <a:srgbClr val="9C027D"/>
                      </a:solidFill>
                      <a:prstDash val="solid"/>
                      <a:round/>
                      <a:headEnd type="none" w="med" len="med"/>
                      <a:tailEnd type="none" w="med" len="med"/>
                    </a:lnR>
                    <a:lnB w="19050" cap="flat" cmpd="sng" algn="ctr">
                      <a:solidFill>
                        <a:srgbClr val="9C027D"/>
                      </a:solidFill>
                      <a:prstDash val="solid"/>
                      <a:round/>
                      <a:headEnd type="none" w="med" len="med"/>
                      <a:tailEnd type="none" w="med" len="med"/>
                    </a:lnB>
                    <a:solidFill>
                      <a:srgbClr val="CCD8DE"/>
                    </a:solidFill>
                  </a:tcPr>
                </a:tc>
                <a:extLst>
                  <a:ext uri="{0D108BD9-81ED-4DB2-BD59-A6C34878D82A}">
                    <a16:rowId xmlns:a16="http://schemas.microsoft.com/office/drawing/2014/main" val="1982692835"/>
                  </a:ext>
                </a:extLst>
              </a:tr>
            </a:tbl>
          </a:graphicData>
        </a:graphic>
      </p:graphicFrame>
      <p:grpSp>
        <p:nvGrpSpPr>
          <p:cNvPr id="19" name="Group 18">
            <a:extLst>
              <a:ext uri="{FF2B5EF4-FFF2-40B4-BE49-F238E27FC236}">
                <a16:creationId xmlns:a16="http://schemas.microsoft.com/office/drawing/2014/main" id="{AD3D6A3E-69E8-2A3F-81EA-DDD6C89F338D}"/>
              </a:ext>
            </a:extLst>
          </p:cNvPr>
          <p:cNvGrpSpPr/>
          <p:nvPr/>
        </p:nvGrpSpPr>
        <p:grpSpPr>
          <a:xfrm>
            <a:off x="353568" y="3767143"/>
            <a:ext cx="408432" cy="1381326"/>
            <a:chOff x="353568" y="545474"/>
            <a:chExt cx="408432" cy="1986280"/>
          </a:xfrm>
        </p:grpSpPr>
        <p:sp>
          <p:nvSpPr>
            <p:cNvPr id="20" name="Rectangle: Top Corners Rounded 19">
              <a:extLst>
                <a:ext uri="{FF2B5EF4-FFF2-40B4-BE49-F238E27FC236}">
                  <a16:creationId xmlns:a16="http://schemas.microsoft.com/office/drawing/2014/main" id="{101CE203-B553-FAA3-19C5-EE89FB1B02B5}"/>
                </a:ext>
              </a:extLst>
            </p:cNvPr>
            <p:cNvSpPr/>
            <p:nvPr/>
          </p:nvSpPr>
          <p:spPr>
            <a:xfrm rot="16200000">
              <a:off x="-435356" y="1334398"/>
              <a:ext cx="1986280" cy="408432"/>
            </a:xfrm>
            <a:prstGeom prst="round2SameRect">
              <a:avLst>
                <a:gd name="adj1" fmla="val 50000"/>
                <a:gd name="adj2" fmla="val 0"/>
              </a:avLst>
            </a:prstGeom>
            <a:noFill/>
            <a:ln w="19050">
              <a:solidFill>
                <a:srgbClr val="9C02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TextBox 20">
              <a:extLst>
                <a:ext uri="{FF2B5EF4-FFF2-40B4-BE49-F238E27FC236}">
                  <a16:creationId xmlns:a16="http://schemas.microsoft.com/office/drawing/2014/main" id="{F1F00732-C93A-3508-4ADD-1AA27394ADFD}"/>
                </a:ext>
              </a:extLst>
            </p:cNvPr>
            <p:cNvSpPr txBox="1"/>
            <p:nvPr/>
          </p:nvSpPr>
          <p:spPr>
            <a:xfrm rot="16200000">
              <a:off x="-276590" y="1405858"/>
              <a:ext cx="1668748" cy="276999"/>
            </a:xfrm>
            <a:prstGeom prst="rect">
              <a:avLst/>
            </a:prstGeom>
            <a:noFill/>
          </p:spPr>
          <p:txBody>
            <a:bodyPr wrap="square" rtlCol="0">
              <a:spAutoFit/>
            </a:bodyPr>
            <a:lstStyle/>
            <a:p>
              <a:pPr algn="ctr"/>
              <a:r>
                <a:rPr lang="en-NZ" sz="1200" b="1">
                  <a:solidFill>
                    <a:srgbClr val="9C027D"/>
                  </a:solidFill>
                  <a:latin typeface="Poppins" panose="00000500000000000000" pitchFamily="2" charset="0"/>
                  <a:cs typeface="Poppins" panose="00000500000000000000" pitchFamily="2" charset="0"/>
                </a:rPr>
                <a:t>Training</a:t>
              </a:r>
            </a:p>
          </p:txBody>
        </p:sp>
      </p:grpSp>
      <p:grpSp>
        <p:nvGrpSpPr>
          <p:cNvPr id="22" name="Group 21">
            <a:extLst>
              <a:ext uri="{FF2B5EF4-FFF2-40B4-BE49-F238E27FC236}">
                <a16:creationId xmlns:a16="http://schemas.microsoft.com/office/drawing/2014/main" id="{2DACB0F7-737B-BEE6-8832-45928F1176C5}"/>
              </a:ext>
            </a:extLst>
          </p:cNvPr>
          <p:cNvGrpSpPr/>
          <p:nvPr/>
        </p:nvGrpSpPr>
        <p:grpSpPr>
          <a:xfrm>
            <a:off x="353568" y="5188225"/>
            <a:ext cx="408432" cy="1381325"/>
            <a:chOff x="353568" y="543560"/>
            <a:chExt cx="408432" cy="1986280"/>
          </a:xfrm>
        </p:grpSpPr>
        <p:sp>
          <p:nvSpPr>
            <p:cNvPr id="23" name="Rectangle: Top Corners Rounded 22">
              <a:extLst>
                <a:ext uri="{FF2B5EF4-FFF2-40B4-BE49-F238E27FC236}">
                  <a16:creationId xmlns:a16="http://schemas.microsoft.com/office/drawing/2014/main" id="{6C1690C5-6936-6ABB-3294-4D2E53E81232}"/>
                </a:ext>
              </a:extLst>
            </p:cNvPr>
            <p:cNvSpPr/>
            <p:nvPr/>
          </p:nvSpPr>
          <p:spPr>
            <a:xfrm rot="16200000">
              <a:off x="-435356" y="1332484"/>
              <a:ext cx="1986280" cy="408432"/>
            </a:xfrm>
            <a:prstGeom prst="round2SameRect">
              <a:avLst>
                <a:gd name="adj1" fmla="val 50000"/>
                <a:gd name="adj2" fmla="val 0"/>
              </a:avLst>
            </a:prstGeom>
            <a:noFill/>
            <a:ln w="19050">
              <a:solidFill>
                <a:srgbClr val="9C02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TextBox 23">
              <a:extLst>
                <a:ext uri="{FF2B5EF4-FFF2-40B4-BE49-F238E27FC236}">
                  <a16:creationId xmlns:a16="http://schemas.microsoft.com/office/drawing/2014/main" id="{BCA7C508-AF3F-E02E-B3E2-8D5F060F2873}"/>
                </a:ext>
              </a:extLst>
            </p:cNvPr>
            <p:cNvSpPr txBox="1"/>
            <p:nvPr/>
          </p:nvSpPr>
          <p:spPr>
            <a:xfrm rot="16200000">
              <a:off x="-276590" y="1398201"/>
              <a:ext cx="1668748" cy="276999"/>
            </a:xfrm>
            <a:prstGeom prst="rect">
              <a:avLst/>
            </a:prstGeom>
            <a:noFill/>
          </p:spPr>
          <p:txBody>
            <a:bodyPr wrap="square" rtlCol="0">
              <a:spAutoFit/>
            </a:bodyPr>
            <a:lstStyle/>
            <a:p>
              <a:pPr algn="ctr"/>
              <a:r>
                <a:rPr lang="en-NZ" sz="1200" b="1">
                  <a:solidFill>
                    <a:srgbClr val="9C027D"/>
                  </a:solidFill>
                  <a:latin typeface="Poppins" panose="00000500000000000000" pitchFamily="2" charset="0"/>
                  <a:cs typeface="Poppins" panose="00000500000000000000" pitchFamily="2" charset="0"/>
                </a:rPr>
                <a:t>Sales</a:t>
              </a:r>
            </a:p>
          </p:txBody>
        </p:sp>
      </p:grpSp>
      <p:grpSp>
        <p:nvGrpSpPr>
          <p:cNvPr id="2" name="Group 1">
            <a:extLst>
              <a:ext uri="{FF2B5EF4-FFF2-40B4-BE49-F238E27FC236}">
                <a16:creationId xmlns:a16="http://schemas.microsoft.com/office/drawing/2014/main" id="{C490DABC-1A94-BDEA-D639-CC31C4C17F79}"/>
              </a:ext>
            </a:extLst>
          </p:cNvPr>
          <p:cNvGrpSpPr/>
          <p:nvPr/>
        </p:nvGrpSpPr>
        <p:grpSpPr>
          <a:xfrm>
            <a:off x="353567" y="952395"/>
            <a:ext cx="408432" cy="2774991"/>
            <a:chOff x="353568" y="543560"/>
            <a:chExt cx="408432" cy="1986280"/>
          </a:xfrm>
        </p:grpSpPr>
        <p:sp>
          <p:nvSpPr>
            <p:cNvPr id="3" name="Rectangle: Top Corners Rounded 2">
              <a:extLst>
                <a:ext uri="{FF2B5EF4-FFF2-40B4-BE49-F238E27FC236}">
                  <a16:creationId xmlns:a16="http://schemas.microsoft.com/office/drawing/2014/main" id="{303038B2-9DC9-A7AF-6746-25C5F6FE99D6}"/>
                </a:ext>
              </a:extLst>
            </p:cNvPr>
            <p:cNvSpPr/>
            <p:nvPr/>
          </p:nvSpPr>
          <p:spPr>
            <a:xfrm rot="16200000">
              <a:off x="-435356" y="1332484"/>
              <a:ext cx="1986280" cy="408432"/>
            </a:xfrm>
            <a:prstGeom prst="round2SameRect">
              <a:avLst>
                <a:gd name="adj1" fmla="val 50000"/>
                <a:gd name="adj2" fmla="val 0"/>
              </a:avLst>
            </a:prstGeom>
            <a:noFill/>
            <a:ln w="19050">
              <a:solidFill>
                <a:srgbClr val="9C02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extBox 6">
              <a:extLst>
                <a:ext uri="{FF2B5EF4-FFF2-40B4-BE49-F238E27FC236}">
                  <a16:creationId xmlns:a16="http://schemas.microsoft.com/office/drawing/2014/main" id="{D9E17E5D-D229-1EA2-E6CC-107463440824}"/>
                </a:ext>
              </a:extLst>
            </p:cNvPr>
            <p:cNvSpPr txBox="1"/>
            <p:nvPr/>
          </p:nvSpPr>
          <p:spPr>
            <a:xfrm rot="16200000">
              <a:off x="-276590" y="1398201"/>
              <a:ext cx="1668748" cy="276999"/>
            </a:xfrm>
            <a:prstGeom prst="rect">
              <a:avLst/>
            </a:prstGeom>
            <a:noFill/>
          </p:spPr>
          <p:txBody>
            <a:bodyPr wrap="square" rtlCol="0">
              <a:spAutoFit/>
            </a:bodyPr>
            <a:lstStyle/>
            <a:p>
              <a:pPr algn="ctr"/>
              <a:r>
                <a:rPr lang="en-NZ" sz="1200" b="1">
                  <a:solidFill>
                    <a:srgbClr val="9C027D"/>
                  </a:solidFill>
                  <a:latin typeface="Poppins" panose="00000500000000000000" pitchFamily="2" charset="0"/>
                  <a:cs typeface="Poppins" panose="00000500000000000000" pitchFamily="2" charset="0"/>
                </a:rPr>
                <a:t>Activity</a:t>
              </a:r>
            </a:p>
          </p:txBody>
        </p:sp>
      </p:grpSp>
      <p:pic>
        <p:nvPicPr>
          <p:cNvPr id="10" name="Picture 9" descr="A picture containing design&#10;&#10;Description automatically generated with medium confidence">
            <a:extLst>
              <a:ext uri="{FF2B5EF4-FFF2-40B4-BE49-F238E27FC236}">
                <a16:creationId xmlns:a16="http://schemas.microsoft.com/office/drawing/2014/main" id="{4B6D52BA-69D7-D2CF-478C-C7CE08A39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2081" y="219166"/>
            <a:ext cx="1067087" cy="293989"/>
          </a:xfrm>
          <a:prstGeom prst="rect">
            <a:avLst/>
          </a:prstGeom>
        </p:spPr>
      </p:pic>
      <p:pic>
        <p:nvPicPr>
          <p:cNvPr id="12" name="Picture 11" descr="A picture containing font, graphics, graphic design, text&#10;&#10;Description automatically generated">
            <a:extLst>
              <a:ext uri="{FF2B5EF4-FFF2-40B4-BE49-F238E27FC236}">
                <a16:creationId xmlns:a16="http://schemas.microsoft.com/office/drawing/2014/main" id="{7C9CFD35-8256-AC24-4A9E-0789A0BBB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577" y="9400"/>
            <a:ext cx="833321" cy="456856"/>
          </a:xfrm>
          <a:prstGeom prst="rect">
            <a:avLst/>
          </a:prstGeom>
        </p:spPr>
      </p:pic>
    </p:spTree>
    <p:extLst>
      <p:ext uri="{BB962C8B-B14F-4D97-AF65-F5344CB8AC3E}">
        <p14:creationId xmlns:p14="http://schemas.microsoft.com/office/powerpoint/2010/main" val="2198199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800020FA351499EF7556587E32D52" ma:contentTypeVersion="15" ma:contentTypeDescription="Create a new document." ma:contentTypeScope="" ma:versionID="63ce4bf57c9cbeed1a271650ad7dbdbd">
  <xsd:schema xmlns:xsd="http://www.w3.org/2001/XMLSchema" xmlns:xs="http://www.w3.org/2001/XMLSchema" xmlns:p="http://schemas.microsoft.com/office/2006/metadata/properties" xmlns:ns2="4831c609-758f-48e2-8886-53b9ef8e9ee2" xmlns:ns3="49c3d7e2-8405-4e7a-814b-2c5316e699a6" targetNamespace="http://schemas.microsoft.com/office/2006/metadata/properties" ma:root="true" ma:fieldsID="88b97693c1e1eae01da94aed4d819a51" ns2:_="" ns3:_="">
    <xsd:import namespace="4831c609-758f-48e2-8886-53b9ef8e9ee2"/>
    <xsd:import namespace="49c3d7e2-8405-4e7a-814b-2c5316e699a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31c609-758f-48e2-8886-53b9ef8e9e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6409bb4-793f-4558-b1e5-2c2cffd3b01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c3d7e2-8405-4e7a-814b-2c5316e699a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56db4b4-2139-471a-9824-c7cc75ba5256}" ma:internalName="TaxCatchAll" ma:showField="CatchAllData" ma:web="49c3d7e2-8405-4e7a-814b-2c5316e699a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9c3d7e2-8405-4e7a-814b-2c5316e699a6" xsi:nil="true"/>
    <lcf76f155ced4ddcb4097134ff3c332f xmlns="4831c609-758f-48e2-8886-53b9ef8e9ee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EA8009-82CE-4228-ADF8-F6DE1CB0EB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31c609-758f-48e2-8886-53b9ef8e9ee2"/>
    <ds:schemaRef ds:uri="49c3d7e2-8405-4e7a-814b-2c5316e69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CF19ED-7652-40A1-AD8F-B36935BDE2E2}">
  <ds:schemaRefs>
    <ds:schemaRef ds:uri="http://schemas.microsoft.com/office/2006/metadata/properties"/>
    <ds:schemaRef ds:uri="http://schemas.microsoft.com/office/infopath/2007/PartnerControls"/>
    <ds:schemaRef ds:uri="49c3d7e2-8405-4e7a-814b-2c5316e699a6"/>
    <ds:schemaRef ds:uri="4831c609-758f-48e2-8886-53b9ef8e9ee2"/>
  </ds:schemaRefs>
</ds:datastoreItem>
</file>

<file path=customXml/itemProps3.xml><?xml version="1.0" encoding="utf-8"?>
<ds:datastoreItem xmlns:ds="http://schemas.openxmlformats.org/officeDocument/2006/customXml" ds:itemID="{EBD2437E-9719-4BFB-A154-A5DABB740D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TotalTime>
  <Words>204</Words>
  <Application>Microsoft Office PowerPoint</Application>
  <PresentationFormat>Widescreen</PresentationFormat>
  <Paragraphs>38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Poppins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Gorrie</dc:creator>
  <cp:lastModifiedBy>Robert Gorrie</cp:lastModifiedBy>
  <cp:revision>2</cp:revision>
  <dcterms:created xsi:type="dcterms:W3CDTF">2023-06-08T04:27:54Z</dcterms:created>
  <dcterms:modified xsi:type="dcterms:W3CDTF">2024-02-28T22:48:06Z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0x0101007D9800020FA351499EF7556587E32D52</vt:lpwstr>
  </property>
  <property fmtid="{D5CDD505-2E9C-101B-9397-08002B2CF9AE}" pid="3" name="MediaServiceImageTags">
    <vt:lpwstr/>
  </property>
</Properties>
</file>